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 autoCompressPictures="0">
  <p:sldMasterIdLst>
    <p:sldMasterId id="2147483648" r:id="rId1"/>
  </p:sldMasterIdLst>
  <p:sldIdLst>
    <p:sldId id="256" r:id="rId2"/>
    <p:sldId id="259" r:id="rId3"/>
    <p:sldId id="262" r:id="rId4"/>
    <p:sldId id="258" r:id="rId5"/>
    <p:sldId id="260" r:id="rId6"/>
    <p:sldId id="261" r:id="rId7"/>
    <p:sldId id="257" r:id="rId8"/>
  </p:sldIdLst>
  <p:sldSz cx="12192000" cy="6858000"/>
  <p:notesSz cx="6858000" cy="9144000"/>
  <p:embeddedFontLst>
    <p:embeddedFont>
      <p:font typeface="PNU" pitchFamily="2" charset="-78"/>
      <p:regular r:id="rId9"/>
      <p:bold r:id="rId10"/>
    </p:embeddedFont>
  </p:embeddedFontLst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3BCB6"/>
    <a:srgbClr val="22DDAB"/>
    <a:srgbClr val="323C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B1BC47A-F686-A04C-9D6A-8D00CB2838BB}" v="25" dt="2025-04-07T08:42:11.8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725"/>
    <p:restoredTop sz="94653"/>
  </p:normalViewPr>
  <p:slideViewPr>
    <p:cSldViewPr snapToGrid="0">
      <p:cViewPr varScale="1">
        <p:scale>
          <a:sx n="94" d="100"/>
          <a:sy n="94" d="100"/>
        </p:scale>
        <p:origin x="208" y="7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mar  Hamza" userId="1c4b8eae-168c-4ae4-b9c2-5d79dac93b23" providerId="ADAL" clId="{6B1BC47A-F686-A04C-9D6A-8D00CB2838BB}"/>
    <pc:docChg chg="undo custSel addSld delSld modSld sldOrd modMainMaster">
      <pc:chgData name="Omar  Hamza" userId="1c4b8eae-168c-4ae4-b9c2-5d79dac93b23" providerId="ADAL" clId="{6B1BC47A-F686-A04C-9D6A-8D00CB2838BB}" dt="2025-04-07T08:43:52.444" v="85" actId="680"/>
      <pc:docMkLst>
        <pc:docMk/>
      </pc:docMkLst>
      <pc:sldChg chg="delSp modSp mod">
        <pc:chgData name="Omar  Hamza" userId="1c4b8eae-168c-4ae4-b9c2-5d79dac93b23" providerId="ADAL" clId="{6B1BC47A-F686-A04C-9D6A-8D00CB2838BB}" dt="2025-04-07T08:43:35.354" v="81" actId="478"/>
        <pc:sldMkLst>
          <pc:docMk/>
          <pc:sldMk cId="1786241504" sldId="256"/>
        </pc:sldMkLst>
        <pc:spChg chg="del mod">
          <ac:chgData name="Omar  Hamza" userId="1c4b8eae-168c-4ae4-b9c2-5d79dac93b23" providerId="ADAL" clId="{6B1BC47A-F686-A04C-9D6A-8D00CB2838BB}" dt="2025-04-07T08:43:35.354" v="81" actId="478"/>
          <ac:spMkLst>
            <pc:docMk/>
            <pc:sldMk cId="1786241504" sldId="256"/>
            <ac:spMk id="7" creationId="{7F3BAFE4-D323-3517-E04B-8D1269FE57AD}"/>
          </ac:spMkLst>
        </pc:spChg>
      </pc:sldChg>
      <pc:sldChg chg="addSp modSp mod">
        <pc:chgData name="Omar  Hamza" userId="1c4b8eae-168c-4ae4-b9c2-5d79dac93b23" providerId="ADAL" clId="{6B1BC47A-F686-A04C-9D6A-8D00CB2838BB}" dt="2025-04-07T08:43:17.675" v="77" actId="1076"/>
        <pc:sldMkLst>
          <pc:docMk/>
          <pc:sldMk cId="3501414947" sldId="257"/>
        </pc:sldMkLst>
        <pc:spChg chg="mod">
          <ac:chgData name="Omar  Hamza" userId="1c4b8eae-168c-4ae4-b9c2-5d79dac93b23" providerId="ADAL" clId="{6B1BC47A-F686-A04C-9D6A-8D00CB2838BB}" dt="2025-04-07T08:43:17.675" v="77" actId="1076"/>
          <ac:spMkLst>
            <pc:docMk/>
            <pc:sldMk cId="3501414947" sldId="257"/>
            <ac:spMk id="4" creationId="{AE4370EF-0C1C-181A-08CA-92194185CF96}"/>
          </ac:spMkLst>
        </pc:spChg>
        <pc:picChg chg="add mod">
          <ac:chgData name="Omar  Hamza" userId="1c4b8eae-168c-4ae4-b9c2-5d79dac93b23" providerId="ADAL" clId="{6B1BC47A-F686-A04C-9D6A-8D00CB2838BB}" dt="2025-04-07T08:43:17.675" v="77" actId="1076"/>
          <ac:picMkLst>
            <pc:docMk/>
            <pc:sldMk cId="3501414947" sldId="257"/>
            <ac:picMk id="3" creationId="{6FFD9B8E-1C7A-B66B-DF4D-72ED32BA51EF}"/>
          </ac:picMkLst>
        </pc:picChg>
      </pc:sldChg>
      <pc:sldChg chg="modSp mod">
        <pc:chgData name="Omar  Hamza" userId="1c4b8eae-168c-4ae4-b9c2-5d79dac93b23" providerId="ADAL" clId="{6B1BC47A-F686-A04C-9D6A-8D00CB2838BB}" dt="2025-04-07T08:41:22.684" v="13" actId="20577"/>
        <pc:sldMkLst>
          <pc:docMk/>
          <pc:sldMk cId="2455217508" sldId="259"/>
        </pc:sldMkLst>
        <pc:spChg chg="mod">
          <ac:chgData name="Omar  Hamza" userId="1c4b8eae-168c-4ae4-b9c2-5d79dac93b23" providerId="ADAL" clId="{6B1BC47A-F686-A04C-9D6A-8D00CB2838BB}" dt="2025-04-07T08:41:21.365" v="12" actId="20577"/>
          <ac:spMkLst>
            <pc:docMk/>
            <pc:sldMk cId="2455217508" sldId="259"/>
            <ac:spMk id="2" creationId="{F7DC6F8E-0D22-D19A-CFED-ABD537A9A30F}"/>
          </ac:spMkLst>
        </pc:spChg>
        <pc:spChg chg="mod">
          <ac:chgData name="Omar  Hamza" userId="1c4b8eae-168c-4ae4-b9c2-5d79dac93b23" providerId="ADAL" clId="{6B1BC47A-F686-A04C-9D6A-8D00CB2838BB}" dt="2025-04-07T08:41:22.684" v="13" actId="20577"/>
          <ac:spMkLst>
            <pc:docMk/>
            <pc:sldMk cId="2455217508" sldId="259"/>
            <ac:spMk id="3" creationId="{59926CFA-A2B1-2830-AB69-B8F580B4AA8A}"/>
          </ac:spMkLst>
        </pc:spChg>
      </pc:sldChg>
      <pc:sldChg chg="modSp mod">
        <pc:chgData name="Omar  Hamza" userId="1c4b8eae-168c-4ae4-b9c2-5d79dac93b23" providerId="ADAL" clId="{6B1BC47A-F686-A04C-9D6A-8D00CB2838BB}" dt="2025-04-07T08:43:41.328" v="83" actId="1076"/>
        <pc:sldMkLst>
          <pc:docMk/>
          <pc:sldMk cId="355978115" sldId="260"/>
        </pc:sldMkLst>
        <pc:spChg chg="mod">
          <ac:chgData name="Omar  Hamza" userId="1c4b8eae-168c-4ae4-b9c2-5d79dac93b23" providerId="ADAL" clId="{6B1BC47A-F686-A04C-9D6A-8D00CB2838BB}" dt="2025-04-07T08:43:41.328" v="83" actId="1076"/>
          <ac:spMkLst>
            <pc:docMk/>
            <pc:sldMk cId="355978115" sldId="260"/>
            <ac:spMk id="13" creationId="{0609A1D1-3263-03E2-E00F-DD0C79E86CC6}"/>
          </ac:spMkLst>
        </pc:spChg>
      </pc:sldChg>
      <pc:sldChg chg="addSp delSp modSp mod ord">
        <pc:chgData name="Omar  Hamza" userId="1c4b8eae-168c-4ae4-b9c2-5d79dac93b23" providerId="ADAL" clId="{6B1BC47A-F686-A04C-9D6A-8D00CB2838BB}" dt="2025-04-07T08:43:28.295" v="79" actId="1076"/>
        <pc:sldMkLst>
          <pc:docMk/>
          <pc:sldMk cId="3041122167" sldId="262"/>
        </pc:sldMkLst>
        <pc:spChg chg="mod">
          <ac:chgData name="Omar  Hamza" userId="1c4b8eae-168c-4ae4-b9c2-5d79dac93b23" providerId="ADAL" clId="{6B1BC47A-F686-A04C-9D6A-8D00CB2838BB}" dt="2025-04-07T08:43:28.295" v="79" actId="1076"/>
          <ac:spMkLst>
            <pc:docMk/>
            <pc:sldMk cId="3041122167" sldId="262"/>
            <ac:spMk id="13" creationId="{5D7FEA6A-3C44-0BC9-F55B-22028D60B3A3}"/>
          </ac:spMkLst>
        </pc:spChg>
        <pc:picChg chg="add mod modCrop">
          <ac:chgData name="Omar  Hamza" userId="1c4b8eae-168c-4ae4-b9c2-5d79dac93b23" providerId="ADAL" clId="{6B1BC47A-F686-A04C-9D6A-8D00CB2838BB}" dt="2025-04-07T08:40:55.678" v="4" actId="167"/>
          <ac:picMkLst>
            <pc:docMk/>
            <pc:sldMk cId="3041122167" sldId="262"/>
            <ac:picMk id="5" creationId="{F635E858-4BD4-A362-1790-4DFC41BB1D10}"/>
          </ac:picMkLst>
        </pc:picChg>
        <pc:picChg chg="del">
          <ac:chgData name="Omar  Hamza" userId="1c4b8eae-168c-4ae4-b9c2-5d79dac93b23" providerId="ADAL" clId="{6B1BC47A-F686-A04C-9D6A-8D00CB2838BB}" dt="2025-04-07T08:40:57.233" v="5" actId="478"/>
          <ac:picMkLst>
            <pc:docMk/>
            <pc:sldMk cId="3041122167" sldId="262"/>
            <ac:picMk id="14" creationId="{5C10ED01-29F2-3800-B0AC-0A55A1E434CB}"/>
          </ac:picMkLst>
        </pc:picChg>
      </pc:sldChg>
      <pc:sldChg chg="new del">
        <pc:chgData name="Omar  Hamza" userId="1c4b8eae-168c-4ae4-b9c2-5d79dac93b23" providerId="ADAL" clId="{6B1BC47A-F686-A04C-9D6A-8D00CB2838BB}" dt="2025-04-07T08:43:52.444" v="85" actId="680"/>
        <pc:sldMkLst>
          <pc:docMk/>
          <pc:sldMk cId="2157549795" sldId="263"/>
        </pc:sldMkLst>
      </pc:sldChg>
      <pc:sldChg chg="del">
        <pc:chgData name="Omar  Hamza" userId="1c4b8eae-168c-4ae4-b9c2-5d79dac93b23" providerId="ADAL" clId="{6B1BC47A-F686-A04C-9D6A-8D00CB2838BB}" dt="2025-04-07T08:41:29.439" v="14" actId="2696"/>
        <pc:sldMkLst>
          <pc:docMk/>
          <pc:sldMk cId="2922181991" sldId="263"/>
        </pc:sldMkLst>
      </pc:sldChg>
      <pc:sldMasterChg chg="modSldLayout">
        <pc:chgData name="Omar  Hamza" userId="1c4b8eae-168c-4ae4-b9c2-5d79dac93b23" providerId="ADAL" clId="{6B1BC47A-F686-A04C-9D6A-8D00CB2838BB}" dt="2025-04-07T08:43:07.598" v="75" actId="478"/>
        <pc:sldMasterMkLst>
          <pc:docMk/>
          <pc:sldMasterMk cId="760379846" sldId="2147483648"/>
        </pc:sldMasterMkLst>
        <pc:sldLayoutChg chg="delSp modSp mod">
          <pc:chgData name="Omar  Hamza" userId="1c4b8eae-168c-4ae4-b9c2-5d79dac93b23" providerId="ADAL" clId="{6B1BC47A-F686-A04C-9D6A-8D00CB2838BB}" dt="2025-04-07T08:43:07.598" v="75" actId="478"/>
          <pc:sldLayoutMkLst>
            <pc:docMk/>
            <pc:sldMasterMk cId="760379846" sldId="2147483648"/>
            <pc:sldLayoutMk cId="3107016935" sldId="2147483662"/>
          </pc:sldLayoutMkLst>
          <pc:spChg chg="del mod">
            <ac:chgData name="Omar  Hamza" userId="1c4b8eae-168c-4ae4-b9c2-5d79dac93b23" providerId="ADAL" clId="{6B1BC47A-F686-A04C-9D6A-8D00CB2838BB}" dt="2025-04-07T08:43:07.598" v="75" actId="478"/>
            <ac:spMkLst>
              <pc:docMk/>
              <pc:sldMasterMk cId="760379846" sldId="2147483648"/>
              <pc:sldLayoutMk cId="3107016935" sldId="2147483662"/>
              <ac:spMk id="7" creationId="{8693D15E-6979-D55A-B013-C49A1EEC9FA8}"/>
            </ac:spMkLst>
          </pc:spChg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073AB2F-68DD-24DE-8509-A2FC4345B8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r">
              <a:defRPr sz="6000">
                <a:solidFill>
                  <a:schemeClr val="bg1"/>
                </a:solidFill>
              </a:defRPr>
            </a:lvl1pPr>
          </a:lstStyle>
          <a:p>
            <a:r>
              <a:rPr lang="ar-SA" dirty="0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B500E404-0EED-6A53-A45D-724CAF6635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D8E19AD-8129-FE96-7D7C-2AC382ED37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6FD570-D0A4-5A44-B38E-441A435E3595}" type="datetimeFigureOut">
              <a:rPr lang="ar-SA" smtClean="0"/>
              <a:t>9 شوال، 1446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2C8E303-3FB0-751C-178B-29C2B8E52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AEE010A-DB2B-B3AA-E6F9-CF6115F42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FEE75D-B181-3B45-9BF5-F869B595BB81}" type="slidenum">
              <a:rPr lang="ar-SA" smtClean="0"/>
              <a:t>‹#›</a:t>
            </a:fld>
            <a:endParaRPr lang="ar-SA"/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A1F23925-53E1-3F15-A5FB-BD04551153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90853" y="5714471"/>
            <a:ext cx="1020146" cy="92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330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A65E66CF-0723-C02C-AF03-8B2F4B5617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6FD570-D0A4-5A44-B38E-441A435E3595}" type="datetimeFigureOut">
              <a:rPr lang="ar-SA" smtClean="0"/>
              <a:t>9 شوال، 1446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111FF0FD-C493-00A7-85A5-1F3B19566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BC81FBCC-818D-6634-3ABB-FDE86D9E1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FEE75D-B181-3B45-9BF5-F869B595BB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32765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4A542D1-2880-3C70-EC5A-5F40EAF08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A1D40F1-B5D7-3B5B-134D-40258E2F7E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49ED620D-9BCD-1DA8-19E0-0F5EF68D70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6FA43EC8-A30E-C16A-96C3-35415521F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6FD570-D0A4-5A44-B38E-441A435E3595}" type="datetimeFigureOut">
              <a:rPr lang="ar-SA" smtClean="0"/>
              <a:t>9 شوال، 1446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A4F922E8-9F45-D0D9-7D1A-26837B706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7072D23D-73A2-357B-2C27-AEDCF5AB0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FEE75D-B181-3B45-9BF5-F869B595BB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375641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1885E0D-1A4A-E7F4-18FB-A228A4AA8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F19CC2E0-5F9E-3456-29E2-9573951529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A76CA258-00CE-2827-CA14-BC2AE70C38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02ED2588-6125-DD5D-02A4-73B84E36EB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6FD570-D0A4-5A44-B38E-441A435E3595}" type="datetimeFigureOut">
              <a:rPr lang="ar-SA" smtClean="0"/>
              <a:t>9 شوال، 1446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C6962DC-BBD8-255F-B7F4-F79531DCC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552698DC-1BB5-7E64-37EE-3A14E407F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FEE75D-B181-3B45-9BF5-F869B595BB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048638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504771F-4219-B3BA-7C09-22D1CF7BA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CE86A1D7-CD6B-CF54-C655-88AFC79D9A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461CD4D-933B-AF72-055A-3A3C171099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6FD570-D0A4-5A44-B38E-441A435E3595}" type="datetimeFigureOut">
              <a:rPr lang="ar-SA" smtClean="0"/>
              <a:t>9 شوال، 1446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10E9177-88EC-2674-3D98-91C575EF2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6EC316D-0F5C-7039-C8BF-BD61A6A00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FEE75D-B181-3B45-9BF5-F869B595BB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585784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C29580D3-4BA1-1C4E-B5E9-63A4689466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703A01D8-E7E6-B4F0-95F6-1D9DCD7227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063E1C4-48CE-85E8-3B65-99F8C66728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6FD570-D0A4-5A44-B38E-441A435E3595}" type="datetimeFigureOut">
              <a:rPr lang="ar-SA" smtClean="0"/>
              <a:t>9 شوال، 1446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CCCE1E0-E183-85CB-B28A-771062048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D584642-A4FD-1612-02E6-382118EE4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FEE75D-B181-3B45-9BF5-F869B595BB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97451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شريحة عنوان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D8E19AD-8129-FE96-7D7C-2AC382ED37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6FD570-D0A4-5A44-B38E-441A435E3595}" type="datetimeFigureOut">
              <a:rPr lang="ar-SA" smtClean="0"/>
              <a:t>9 شوال، 1446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2C8E303-3FB0-751C-178B-29C2B8E52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AEE010A-DB2B-B3AA-E6F9-CF6115F42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FEE75D-B181-3B45-9BF5-F869B595BB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07016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شريحة عنوان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 descr="محرك طائرة نفاثة على جناح، في رحلة جوية">
            <a:extLst>
              <a:ext uri="{FF2B5EF4-FFF2-40B4-BE49-F238E27FC236}">
                <a16:creationId xmlns:a16="http://schemas.microsoft.com/office/drawing/2014/main" id="{3D320F8F-5312-7161-0CB6-2D5763E77C3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12169" b="34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5BB0E9FD-9987-E471-0F07-DA52E3A21ECF}"/>
              </a:ext>
            </a:extLst>
          </p:cNvPr>
          <p:cNvSpPr/>
          <p:nvPr userDrawn="1"/>
        </p:nvSpPr>
        <p:spPr>
          <a:xfrm>
            <a:off x="0" y="1"/>
            <a:ext cx="12192000" cy="6857998"/>
          </a:xfrm>
          <a:prstGeom prst="rect">
            <a:avLst/>
          </a:prstGeom>
          <a:gradFill>
            <a:gsLst>
              <a:gs pos="100000">
                <a:srgbClr val="323C73">
                  <a:alpha val="17857"/>
                </a:srgbClr>
              </a:gs>
              <a:gs pos="18000">
                <a:srgbClr val="323C7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914400" rtl="1" eaLnBrk="1" latinLnBrk="0" hangingPunct="1"/>
            <a:endParaRPr lang="ar-SA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D8E19AD-8129-FE96-7D7C-2AC382ED37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6FD570-D0A4-5A44-B38E-441A435E3595}" type="datetimeFigureOut">
              <a:rPr lang="ar-SA" smtClean="0"/>
              <a:t>9 شوال، 1446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2C8E303-3FB0-751C-178B-29C2B8E52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AEE010A-DB2B-B3AA-E6F9-CF6115F42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FEE75D-B181-3B45-9BF5-F869B595BB81}" type="slidenum">
              <a:rPr lang="ar-SA" smtClean="0"/>
              <a:t>‹#›</a:t>
            </a:fld>
            <a:endParaRPr lang="ar-SA"/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A1F23925-53E1-3F15-A5FB-BD045511535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790853" y="5714471"/>
            <a:ext cx="1020146" cy="924984"/>
          </a:xfrm>
          <a:prstGeom prst="rect">
            <a:avLst/>
          </a:prstGeom>
        </p:spPr>
      </p:pic>
      <p:pic>
        <p:nvPicPr>
          <p:cNvPr id="9" name="صورة 8" descr="صورة تحتوي على الرسومات, التلون, دائرة, لقطة شاشة&#10;&#10;قد يكون المحتوى المعد بواسطة الذكاء الاصطناعي غير صحيح.">
            <a:extLst>
              <a:ext uri="{FF2B5EF4-FFF2-40B4-BE49-F238E27FC236}">
                <a16:creationId xmlns:a16="http://schemas.microsoft.com/office/drawing/2014/main" id="{31D12F1D-9085-2C98-EA4D-FC1DFFE5ECE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t="56599" r="22245"/>
          <a:stretch/>
        </p:blipFill>
        <p:spPr>
          <a:xfrm>
            <a:off x="0" y="3881534"/>
            <a:ext cx="9479902" cy="2976465"/>
          </a:xfrm>
          <a:prstGeom prst="rect">
            <a:avLst/>
          </a:prstGeom>
        </p:spPr>
      </p:pic>
      <p:sp>
        <p:nvSpPr>
          <p:cNvPr id="2" name="عنوان 1">
            <a:extLst>
              <a:ext uri="{FF2B5EF4-FFF2-40B4-BE49-F238E27FC236}">
                <a16:creationId xmlns:a16="http://schemas.microsoft.com/office/drawing/2014/main" id="{8073AB2F-68DD-24DE-8509-A2FC4345B8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r">
              <a:defRPr sz="6000">
                <a:solidFill>
                  <a:schemeClr val="bg1"/>
                </a:solidFill>
              </a:defRPr>
            </a:lvl1pPr>
          </a:lstStyle>
          <a:p>
            <a:r>
              <a:rPr lang="ar-SA" dirty="0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B500E404-0EED-6A53-A45D-724CAF6635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539492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شريحة عنوان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073AB2F-68DD-24DE-8509-A2FC4345B8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r">
              <a:defRPr sz="6000">
                <a:solidFill>
                  <a:schemeClr val="tx1"/>
                </a:solidFill>
              </a:defRPr>
            </a:lvl1pPr>
          </a:lstStyle>
          <a:p>
            <a:r>
              <a:rPr lang="ar-SA" dirty="0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B500E404-0EED-6A53-A45D-724CAF6635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D8E19AD-8129-FE96-7D7C-2AC382ED37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6FD570-D0A4-5A44-B38E-441A435E3595}" type="datetimeFigureOut">
              <a:rPr lang="ar-SA" smtClean="0"/>
              <a:t>9 شوال، 1446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2C8E303-3FB0-751C-178B-29C2B8E52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AEE010A-DB2B-B3AA-E6F9-CF6115F42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FEE75D-B181-3B45-9BF5-F869B595BB81}" type="slidenum">
              <a:rPr lang="ar-SA" smtClean="0"/>
              <a:t>‹#›</a:t>
            </a:fld>
            <a:endParaRPr lang="ar-SA"/>
          </a:p>
        </p:txBody>
      </p:sp>
      <p:pic>
        <p:nvPicPr>
          <p:cNvPr id="8" name="صورة 7" descr="صورة تحتوي على الخط, نص, الرسومات, شعار&#10;&#10;قد يكون المحتوى المعد بواسطة الذكاء الاصطناعي غير صحيح.">
            <a:extLst>
              <a:ext uri="{FF2B5EF4-FFF2-40B4-BE49-F238E27FC236}">
                <a16:creationId xmlns:a16="http://schemas.microsoft.com/office/drawing/2014/main" id="{ED99DA31-C253-E8E5-D725-7D498FA06F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90853" y="5714471"/>
            <a:ext cx="1020147" cy="92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900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AC0C105-7683-FCD4-EBDC-F6B86F55B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1580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solidFill>
                  <a:srgbClr val="323C73"/>
                </a:solidFill>
              </a:defRPr>
            </a:lvl1pPr>
          </a:lstStyle>
          <a:p>
            <a:r>
              <a:rPr lang="ar-SA" dirty="0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3330D52-9DB4-86EA-930C-7E70F95BC3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8882"/>
            <a:ext cx="10515600" cy="462808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 dirty="0"/>
              <a:t>انقر لتحرير أنماط نص الشكل الرئيسي</a:t>
            </a:r>
          </a:p>
          <a:p>
            <a:pPr lvl="1"/>
            <a:r>
              <a:rPr lang="ar-SA" dirty="0"/>
              <a:t>المستوى الثاني</a:t>
            </a:r>
          </a:p>
          <a:p>
            <a:pPr lvl="2"/>
            <a:r>
              <a:rPr lang="ar-SA" dirty="0"/>
              <a:t>المستوى الثالث</a:t>
            </a:r>
          </a:p>
          <a:p>
            <a:pPr lvl="3"/>
            <a:r>
              <a:rPr lang="ar-SA" dirty="0"/>
              <a:t>المستوى الرابع</a:t>
            </a:r>
          </a:p>
          <a:p>
            <a:pPr lvl="4"/>
            <a:r>
              <a:rPr lang="ar-SA" dirty="0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342426F-7DD5-222C-0DE9-324817EC6C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6FD570-D0A4-5A44-B38E-441A435E3595}" type="datetimeFigureOut">
              <a:rPr lang="ar-SA" smtClean="0"/>
              <a:t>9 شوال، 1446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1AB6165-2DE7-199D-E07D-9E6D06813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A713B49-7B8E-7A29-0A7C-6DE053A87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FEE75D-B181-3B45-9BF5-F869B595BB81}" type="slidenum">
              <a:rPr lang="ar-SA" smtClean="0"/>
              <a:t>‹#›</a:t>
            </a:fld>
            <a:endParaRPr lang="ar-SA"/>
          </a:p>
        </p:txBody>
      </p:sp>
      <p:pic>
        <p:nvPicPr>
          <p:cNvPr id="7" name="صورة 6" descr="صورة تحتوي على الخط, نص, الرسومات, شعار&#10;&#10;قد يكون المحتوى المعد بواسطة الذكاء الاصطناعي غير صحيح.">
            <a:extLst>
              <a:ext uri="{FF2B5EF4-FFF2-40B4-BE49-F238E27FC236}">
                <a16:creationId xmlns:a16="http://schemas.microsoft.com/office/drawing/2014/main" id="{8A575C44-7542-4D1C-D70C-E221FE5AF5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90853" y="5714471"/>
            <a:ext cx="1020147" cy="92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732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70D6F45-2B52-F1BE-DD23-D753B8095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ar-SA" dirty="0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2991DCED-C53E-3D81-30C7-7D5C5DA1A3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0A88E60-2E36-0D92-885A-6A8B4C0796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6FD570-D0A4-5A44-B38E-441A435E3595}" type="datetimeFigureOut">
              <a:rPr lang="ar-SA" smtClean="0"/>
              <a:t>9 شوال، 1446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567E04B-6EE2-E391-FB41-602A12C46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2A51258-6254-027E-1F06-C6F665C02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FEE75D-B181-3B45-9BF5-F869B595BB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55925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BEB7E0D-FC9B-2157-ADC3-E213F99BD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905D38F-8B13-5A79-C97F-4CA0432ED3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A78199E8-F210-3E0B-FDF5-83A5BD49AE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E8DA3CEE-046B-F7C1-28C5-28B428CEB7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6FD570-D0A4-5A44-B38E-441A435E3595}" type="datetimeFigureOut">
              <a:rPr lang="ar-SA" smtClean="0"/>
              <a:t>9 شوال، 1446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AF96066E-725B-844C-B50D-EA020166A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3C779B51-49C3-2056-0A2A-C156952C5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FEE75D-B181-3B45-9BF5-F869B595BB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64794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44F20E0-4B37-FC84-B1E2-3BDBE0BDC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45E6EB97-9FBA-C441-9885-A1DC92E47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C5FED12D-57DA-4CA5-5F03-B72E8DDB6F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F092FF31-0F45-3C0E-D644-7BA10D6981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1FA5E3CA-4433-B5D3-36FD-7A54C15AA9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ED1F22B1-6297-197B-5A7C-9C32004813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6FD570-D0A4-5A44-B38E-441A435E3595}" type="datetimeFigureOut">
              <a:rPr lang="ar-SA" smtClean="0"/>
              <a:t>9 شوال، 1446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919C1AFA-3E9F-E153-D1BD-C885E04DC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098637D6-DD6A-5E7E-57F4-F2707E796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FEE75D-B181-3B45-9BF5-F869B595BB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54036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3498E17-C594-EC88-635E-D327C8644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DFB4BD02-D4A9-2C03-F1B7-3B9354D5C9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6FD570-D0A4-5A44-B38E-441A435E3595}" type="datetimeFigureOut">
              <a:rPr lang="ar-SA" smtClean="0"/>
              <a:t>9 شوال، 1446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3491A652-F939-8F28-4D79-01D3BA393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50D2D446-5D99-B264-FCC3-BF518967C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FEE75D-B181-3B45-9BF5-F869B595BB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67277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F446C5C9-0AFB-1E04-5210-54D732E38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43E2D18F-8F94-3D21-6A79-B3B985B891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8DA9409-8795-550B-321F-73368559CE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PNU" pitchFamily="2" charset="-78"/>
                <a:cs typeface="PNU" pitchFamily="2" charset="-78"/>
              </a:defRPr>
            </a:lvl1pPr>
          </a:lstStyle>
          <a:p>
            <a:fld id="{396FD570-D0A4-5A44-B38E-441A435E3595}" type="datetimeFigureOut">
              <a:rPr lang="ar-SA" smtClean="0"/>
              <a:pPr/>
              <a:t>9 شوال، 1446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2F53437-A5BD-254B-EF93-016FADE766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PNU" pitchFamily="2" charset="-78"/>
                <a:cs typeface="PNU" pitchFamily="2" charset="-78"/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C629807-6999-3085-ABE4-4F64CF5CF1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PNU" pitchFamily="2" charset="-78"/>
                <a:cs typeface="PNU" pitchFamily="2" charset="-78"/>
              </a:defRPr>
            </a:lvl1pPr>
          </a:lstStyle>
          <a:p>
            <a:fld id="{9FFEE75D-B181-3B45-9BF5-F869B595BB81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60379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1" r:id="rId3"/>
    <p:sldLayoutId id="2147483660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PNU" pitchFamily="2" charset="-78"/>
          <a:ea typeface="+mj-ea"/>
          <a:cs typeface="PNU" pitchFamily="2" charset="-78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PNU" pitchFamily="2" charset="-78"/>
          <a:ea typeface="+mn-ea"/>
          <a:cs typeface="PNU" pitchFamily="2" charset="-78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PNU" pitchFamily="2" charset="-78"/>
          <a:ea typeface="+mn-ea"/>
          <a:cs typeface="PNU" pitchFamily="2" charset="-78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PNU" pitchFamily="2" charset="-78"/>
          <a:ea typeface="+mn-ea"/>
          <a:cs typeface="PNU" pitchFamily="2" charset="-78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NU" pitchFamily="2" charset="-78"/>
          <a:ea typeface="+mn-ea"/>
          <a:cs typeface="PNU" pitchFamily="2" charset="-78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NU" pitchFamily="2" charset="-78"/>
          <a:ea typeface="+mn-ea"/>
          <a:cs typeface="PNU" pitchFamily="2" charset="-78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A146D2F-C0FB-9D93-95C2-52BF3DBD0C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ar-SA" dirty="0"/>
              <a:t>تحدي الطيران 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05E5DDF0-1824-2AD7-148F-27838674CDD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AVITHON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7862415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7DC6F8E-0D22-D19A-CFED-ABD537A9A3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endParaRPr lang="ar-SA" dirty="0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59926CFA-A2B1-2830-AB69-B8F580B4AA8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4552175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5BF25AA-24C0-2B9E-1C84-1DBA77BC4E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مقربة للريش الخاصة بمحرك طائرة نفاثة">
            <a:extLst>
              <a:ext uri="{FF2B5EF4-FFF2-40B4-BE49-F238E27FC236}">
                <a16:creationId xmlns:a16="http://schemas.microsoft.com/office/drawing/2014/main" id="{F635E858-4BD4-A362-1790-4DFC41BB1D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5615"/>
          <a:stretch/>
        </p:blipFill>
        <p:spPr>
          <a:xfrm>
            <a:off x="0" y="0"/>
            <a:ext cx="12189373" cy="6857998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5D7FEA6A-3C44-0BC9-F55B-22028D60B3A3}"/>
              </a:ext>
            </a:extLst>
          </p:cNvPr>
          <p:cNvSpPr/>
          <p:nvPr/>
        </p:nvSpPr>
        <p:spPr>
          <a:xfrm>
            <a:off x="0" y="2"/>
            <a:ext cx="12192000" cy="6857998"/>
          </a:xfrm>
          <a:prstGeom prst="rect">
            <a:avLst/>
          </a:prstGeom>
          <a:gradFill>
            <a:gsLst>
              <a:gs pos="100000">
                <a:srgbClr val="323C73">
                  <a:alpha val="17857"/>
                </a:srgbClr>
              </a:gs>
              <a:gs pos="18000">
                <a:srgbClr val="323C7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914400" rtl="0" eaLnBrk="1" latinLnBrk="0" hangingPunct="1"/>
            <a:endParaRPr lang="ar-SA"/>
          </a:p>
        </p:txBody>
      </p:sp>
      <p:sp>
        <p:nvSpPr>
          <p:cNvPr id="2" name="عنوان 1">
            <a:extLst>
              <a:ext uri="{FF2B5EF4-FFF2-40B4-BE49-F238E27FC236}">
                <a16:creationId xmlns:a16="http://schemas.microsoft.com/office/drawing/2014/main" id="{F4D5F34F-1600-D292-205B-BC324BFF6E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61443" y="1635376"/>
            <a:ext cx="5474779" cy="23876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endParaRPr lang="ar-SA" dirty="0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B8D105B-F66B-C7FF-9F29-3832375762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61443" y="4164418"/>
            <a:ext cx="5474779" cy="1655762"/>
          </a:xfrm>
        </p:spPr>
        <p:txBody>
          <a:bodyPr/>
          <a:lstStyle/>
          <a:p>
            <a:pPr>
              <a:lnSpc>
                <a:spcPct val="100000"/>
              </a:lnSpc>
            </a:pPr>
            <a:endParaRPr lang="ar-SA" dirty="0"/>
          </a:p>
        </p:txBody>
      </p:sp>
      <p:pic>
        <p:nvPicPr>
          <p:cNvPr id="10" name="صورة 9" descr="صورة تحتوي على الرسومات, التلون, دائرة, لقطة شاشة&#10;&#10;قد يكون المحتوى المعد بواسطة الذكاء الاصطناعي غير صحيح.">
            <a:extLst>
              <a:ext uri="{FF2B5EF4-FFF2-40B4-BE49-F238E27FC236}">
                <a16:creationId xmlns:a16="http://schemas.microsoft.com/office/drawing/2014/main" id="{8596F210-0A05-E217-2345-1D4CB8D2FB3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6599" r="22245"/>
          <a:stretch/>
        </p:blipFill>
        <p:spPr>
          <a:xfrm>
            <a:off x="0" y="3881534"/>
            <a:ext cx="9479902" cy="2976465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6F5DFF51-863E-C49B-38D0-1BA97CA07A7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790853" y="5714471"/>
            <a:ext cx="1020146" cy="92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1221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09AF126-0310-41FC-A647-85DAAE82E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SA" sz="3200" dirty="0">
                <a:solidFill>
                  <a:srgbClr val="323C73"/>
                </a:solidFill>
              </a:rPr>
              <a:t>تحدي الطيران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7E17459-41F4-218C-CF42-489799E186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indent="-228600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ar-SA" dirty="0"/>
              <a:t>عن التحدي</a:t>
            </a:r>
          </a:p>
        </p:txBody>
      </p:sp>
    </p:spTree>
    <p:extLst>
      <p:ext uri="{BB962C8B-B14F-4D97-AF65-F5344CB8AC3E}">
        <p14:creationId xmlns:p14="http://schemas.microsoft.com/office/powerpoint/2010/main" val="29856084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85CA02-FA1F-E785-753B-10DB003BD3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صورة 13" descr="منظر طبيعي والطائرة بجناحين">
            <a:extLst>
              <a:ext uri="{FF2B5EF4-FFF2-40B4-BE49-F238E27FC236}">
                <a16:creationId xmlns:a16="http://schemas.microsoft.com/office/drawing/2014/main" id="{295542CF-1E7B-035A-4E18-F8BEB069DA3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5044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0609A1D1-3263-03E2-E00F-DD0C79E86CC6}"/>
              </a:ext>
            </a:extLst>
          </p:cNvPr>
          <p:cNvSpPr/>
          <p:nvPr/>
        </p:nvSpPr>
        <p:spPr>
          <a:xfrm>
            <a:off x="0" y="2"/>
            <a:ext cx="12192000" cy="6857998"/>
          </a:xfrm>
          <a:prstGeom prst="rect">
            <a:avLst/>
          </a:prstGeom>
          <a:gradFill>
            <a:gsLst>
              <a:gs pos="100000">
                <a:srgbClr val="323C73">
                  <a:alpha val="17857"/>
                </a:srgbClr>
              </a:gs>
              <a:gs pos="18000">
                <a:srgbClr val="323C7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914400" rtl="0" eaLnBrk="1" latinLnBrk="0" hangingPunct="1"/>
            <a:endParaRPr lang="ar-SA"/>
          </a:p>
        </p:txBody>
      </p:sp>
      <p:sp>
        <p:nvSpPr>
          <p:cNvPr id="2" name="عنوان 1">
            <a:extLst>
              <a:ext uri="{FF2B5EF4-FFF2-40B4-BE49-F238E27FC236}">
                <a16:creationId xmlns:a16="http://schemas.microsoft.com/office/drawing/2014/main" id="{10DCC293-152D-82DE-FB86-3E72B485D2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61443" y="1635376"/>
            <a:ext cx="5474779" cy="23876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endParaRPr lang="ar-SA" dirty="0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F05A5D4-C387-1F33-6877-345077D302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61443" y="4164418"/>
            <a:ext cx="5474779" cy="1655762"/>
          </a:xfrm>
        </p:spPr>
        <p:txBody>
          <a:bodyPr/>
          <a:lstStyle/>
          <a:p>
            <a:pPr>
              <a:lnSpc>
                <a:spcPct val="100000"/>
              </a:lnSpc>
            </a:pPr>
            <a:endParaRPr lang="ar-SA" dirty="0"/>
          </a:p>
        </p:txBody>
      </p:sp>
      <p:pic>
        <p:nvPicPr>
          <p:cNvPr id="10" name="صورة 9" descr="صورة تحتوي على الرسومات, التلون, دائرة, لقطة شاشة&#10;&#10;قد يكون المحتوى المعد بواسطة الذكاء الاصطناعي غير صحيح.">
            <a:extLst>
              <a:ext uri="{FF2B5EF4-FFF2-40B4-BE49-F238E27FC236}">
                <a16:creationId xmlns:a16="http://schemas.microsoft.com/office/drawing/2014/main" id="{A064656B-11AF-FDA7-FC46-6EBA227FD91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6599" r="22245"/>
          <a:stretch/>
        </p:blipFill>
        <p:spPr>
          <a:xfrm>
            <a:off x="0" y="3881534"/>
            <a:ext cx="9479902" cy="2976465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5BDCD2BD-6C29-91D0-33B2-6D915074484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790853" y="5714471"/>
            <a:ext cx="1020146" cy="92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781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وان 3">
            <a:extLst>
              <a:ext uri="{FF2B5EF4-FFF2-40B4-BE49-F238E27FC236}">
                <a16:creationId xmlns:a16="http://schemas.microsoft.com/office/drawing/2014/main" id="{B77A1069-E4BE-1D90-D216-263E2C2F8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لمحتوى 4">
            <a:extLst>
              <a:ext uri="{FF2B5EF4-FFF2-40B4-BE49-F238E27FC236}">
                <a16:creationId xmlns:a16="http://schemas.microsoft.com/office/drawing/2014/main" id="{273878B3-983E-18AF-6D0A-8A3F90B8B6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405419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وان 3">
            <a:extLst>
              <a:ext uri="{FF2B5EF4-FFF2-40B4-BE49-F238E27FC236}">
                <a16:creationId xmlns:a16="http://schemas.microsoft.com/office/drawing/2014/main" id="{AE4370EF-0C1C-181A-08CA-92194185CF9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6573607" y="2235200"/>
            <a:ext cx="4246793" cy="2387600"/>
          </a:xfrm>
        </p:spPr>
        <p:txBody>
          <a:bodyPr>
            <a:normAutofit/>
          </a:bodyPr>
          <a:lstStyle/>
          <a:p>
            <a:r>
              <a:rPr lang="ar-SA" sz="6600" dirty="0">
                <a:solidFill>
                  <a:schemeClr val="bg1"/>
                </a:solidFill>
              </a:rPr>
              <a:t>شكرا لكم</a:t>
            </a:r>
          </a:p>
        </p:txBody>
      </p:sp>
      <p:pic>
        <p:nvPicPr>
          <p:cNvPr id="3" name="صورة 2" descr="صورة تحتوي على الخط, الرسومات, نص, شعار&#10;&#10;قد يكون المحتوى المعد بواسطة الذكاء الاصطناعي غير صحيح.">
            <a:extLst>
              <a:ext uri="{FF2B5EF4-FFF2-40B4-BE49-F238E27FC236}">
                <a16:creationId xmlns:a16="http://schemas.microsoft.com/office/drawing/2014/main" id="{6FFD9B8E-1C7A-B66B-DF4D-72ED32BA5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2609850"/>
            <a:ext cx="4724400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414947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9</Words>
  <Application>Microsoft Macintosh PowerPoint</Application>
  <PresentationFormat>شاشة عريضة</PresentationFormat>
  <Paragraphs>5</Paragraphs>
  <Slides>7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2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7</vt:i4>
      </vt:variant>
    </vt:vector>
  </HeadingPairs>
  <TitlesOfParts>
    <vt:vector size="10" baseType="lpstr">
      <vt:lpstr>PNU</vt:lpstr>
      <vt:lpstr>Arial</vt:lpstr>
      <vt:lpstr>نسق Office</vt:lpstr>
      <vt:lpstr>تحدي الطيران </vt:lpstr>
      <vt:lpstr>عرض تقديمي في PowerPoint</vt:lpstr>
      <vt:lpstr>عرض تقديمي في PowerPoint</vt:lpstr>
      <vt:lpstr>تحدي الطيران</vt:lpstr>
      <vt:lpstr>عرض تقديمي في PowerPoint</vt:lpstr>
      <vt:lpstr>عرض تقديمي في PowerPoint</vt:lpstr>
      <vt:lpstr>شكرا لكم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عمر حمزة</dc:creator>
  <cp:lastModifiedBy>عمر حمزة</cp:lastModifiedBy>
  <cp:revision>1</cp:revision>
  <dcterms:created xsi:type="dcterms:W3CDTF">2025-04-07T07:53:52Z</dcterms:created>
  <dcterms:modified xsi:type="dcterms:W3CDTF">2025-04-07T08:44:17Z</dcterms:modified>
</cp:coreProperties>
</file>